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/>
    <p:restoredTop sz="94711"/>
  </p:normalViewPr>
  <p:slideViewPr>
    <p:cSldViewPr snapToGrid="0" snapToObjects="1">
      <p:cViewPr varScale="1">
        <p:scale>
          <a:sx n="124" d="100"/>
          <a:sy n="124" d="100"/>
        </p:scale>
        <p:origin x="1080" y="1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ADCB63-5BA7-B242-B027-DC9C46BE2656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67F9C0-4073-E64F-AE4B-85C10D24D64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1943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FF474A-4EE4-9F4F-A965-DC2EF12399B5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5937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6AEF09-EF2F-B34F-A58D-185DC83730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C80D1EA-D309-5E4C-97EB-0F5F218FC0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F1D837-6F3C-C141-8898-FAB044709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0E0FE5-883B-2245-80CE-5F1164B33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B2C871-92EE-2649-9989-836897DEC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8391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38AFEF-FE9D-054B-A449-5C7DA1711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7D54B7E-AEC6-2B40-90CF-A6B6F12382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AD4377-C56B-404A-8088-BE10F5454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C40FAC-6B12-7449-A536-9FE04751E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D5B630-D40C-D146-867A-463D15A15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425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3BBBD3-9EF0-F64A-B25F-1B3E335B47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F4210B3-C19A-8B4A-8080-50EA6EDE3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C9305E-8821-D845-82E1-2D61B1367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914901-C211-7648-8484-5DA040571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07F0D1-7E91-C343-B338-93B717F89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3920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47F396-F48B-854B-B00C-5B27DFB1C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C32986-B2A5-5049-8FEC-3D6F78EDF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9E2D18-F1E6-A543-BEF8-A781DE44D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AD0234-6705-F047-8AD8-45777A8D9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D60EF4-E3D6-CB45-9C44-B89E37EC3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8555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207212-EC76-3644-92DF-AC70A6B99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EA9A80-F18F-F14A-9976-D776C9B28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354429-1C06-5043-8582-CE911F8F5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F371F5-3DD5-5D41-87C3-26F58D289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E4C8F6-D5DE-194D-B75C-EBF0B8784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1002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05951-63FE-7A42-8522-5D4FD61B2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8A9EC6-AB1B-3E4F-B67E-8E3BE61C25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8AA04A3-EFD5-2045-AD8D-854D1069DB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1B96A4-DA9C-4A41-8E88-FF062C784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0E18AC-B4F9-844A-A9B6-CC68C3238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4043E2-83BF-0745-85DE-5DE82D0B3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4677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ED9B9-884A-4043-9292-5FB4CA5E7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FED75A-DD69-C344-B9D7-203680546C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AF79A7-F94E-1A40-9751-AFFA01EBBA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4E30E51-48D7-4B45-8112-E6E5DABA8E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A3D6414-F818-E149-9680-45E5C5E085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EDB7FFA-B759-9841-9E6F-CD054FE1D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8FF3E1B-D9A3-DF4C-99D8-C47906413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AC3E461-73F1-1142-B7C3-700F00781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7839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5A363-96FF-864D-8A44-4192CB23B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6083E9-82D0-4548-B37B-84317B390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354E298-A6B1-B441-AB30-AF8D1A285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A7C7F12-9ED5-9D41-802F-89FDFB7A0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8441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F84B423-AA56-2C4B-A1A9-03FE5BADE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3E0B9FA-6521-EB47-ABF8-282F8AD48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4C2B770-4463-1E4E-84BA-3EE028B16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0353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D8D43-5ABA-E24F-B2A3-7834AC7AC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8A269A-2DF4-8B48-A879-9B8610D91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1AA21C-5EF7-7144-B9FC-DC82CD3F89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EC9DEA-B3E7-9141-A716-FA54EA496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E3A939-4307-3944-9125-30B7204B8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58BF6B-6C08-7E48-87E8-622346E67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6709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3974B-1F5C-D74C-AACF-2BFF79ED0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37211E2-7236-B942-A8F8-214C96F3FB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2921987-5026-ED45-AAB6-400DBB8A87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B2C7F3F-F66A-694A-BF82-0FFD4F819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36A3962-622E-AF4B-B181-4D66B5F07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775AA76-6E30-234D-AD4B-BAF08A172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6745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73D2160-1A35-AD4A-87E9-7C08B0A72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5BA497-6B13-9D40-B2E7-6FE5DDB8D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07B01A-8CBE-E34D-9362-848B08ABA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A7BA7-3EE8-1B46-8467-9F79E8499A12}" type="datetimeFigureOut">
              <a:rPr kumimoji="1" lang="zh-CN" altLang="en-US" smtClean="0"/>
              <a:t>2022/3/6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14466D-DF71-D94A-9536-2CB1532A47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58B9D1-4B0C-E140-9A8D-7E1DF93FF9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D77D6-24F4-264B-9499-38B4A49E19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871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>
            <a:extLst>
              <a:ext uri="{FF2B5EF4-FFF2-40B4-BE49-F238E27FC236}">
                <a16:creationId xmlns:a16="http://schemas.microsoft.com/office/drawing/2014/main" id="{819492EB-E16E-624A-80D2-2D2539161E3E}"/>
              </a:ext>
            </a:extLst>
          </p:cNvPr>
          <p:cNvSpPr/>
          <p:nvPr/>
        </p:nvSpPr>
        <p:spPr>
          <a:xfrm>
            <a:off x="-5203601" y="935991"/>
            <a:ext cx="9319311" cy="500448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7B92631-E892-0740-AF51-5BDC1C124D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25" b="20000"/>
          <a:stretch/>
        </p:blipFill>
        <p:spPr>
          <a:xfrm>
            <a:off x="-5203601" y="864973"/>
            <a:ext cx="9700568" cy="512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57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>
            <a:extLst>
              <a:ext uri="{FF2B5EF4-FFF2-40B4-BE49-F238E27FC236}">
                <a16:creationId xmlns:a16="http://schemas.microsoft.com/office/drawing/2014/main" id="{3E4E9FF3-6DD5-F345-8944-D5CD3042EBAB}"/>
              </a:ext>
            </a:extLst>
          </p:cNvPr>
          <p:cNvSpPr/>
          <p:nvPr/>
        </p:nvSpPr>
        <p:spPr>
          <a:xfrm>
            <a:off x="2081680" y="983974"/>
            <a:ext cx="4398697" cy="4924096"/>
          </a:xfrm>
          <a:prstGeom prst="roundRect">
            <a:avLst>
              <a:gd name="adj" fmla="val 111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EC13FC-F54A-054C-8AA9-2C40BD3B05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50" t="46804" r="9308" b="18500"/>
          <a:stretch/>
        </p:blipFill>
        <p:spPr>
          <a:xfrm>
            <a:off x="1948539" y="226399"/>
            <a:ext cx="4257648" cy="23794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EF56518-CF8C-0141-9BE0-4A68EFEB16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74" t="33548" r="10042" b="31756"/>
          <a:stretch/>
        </p:blipFill>
        <p:spPr>
          <a:xfrm>
            <a:off x="1893423" y="2622176"/>
            <a:ext cx="4312763" cy="237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22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6FDDB9-E27D-FE46-BAE9-F3C79B320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4ED5FB-3B7A-724A-BF48-D104C9ED8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0714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>
            <a:extLst>
              <a:ext uri="{FF2B5EF4-FFF2-40B4-BE49-F238E27FC236}">
                <a16:creationId xmlns:a16="http://schemas.microsoft.com/office/drawing/2014/main" id="{2440F73D-1C11-3049-AC2D-0DC120933834}"/>
              </a:ext>
            </a:extLst>
          </p:cNvPr>
          <p:cNvSpPr/>
          <p:nvPr/>
        </p:nvSpPr>
        <p:spPr>
          <a:xfrm>
            <a:off x="1695533" y="3318209"/>
            <a:ext cx="9141906" cy="33628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B5E4A0-E43C-954A-9542-A1E96CD99C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670" t="32932" r="7661" b="55020"/>
          <a:stretch/>
        </p:blipFill>
        <p:spPr>
          <a:xfrm>
            <a:off x="1751285" y="3318209"/>
            <a:ext cx="8987198" cy="336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384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>
            <a:extLst>
              <a:ext uri="{FF2B5EF4-FFF2-40B4-BE49-F238E27FC236}">
                <a16:creationId xmlns:a16="http://schemas.microsoft.com/office/drawing/2014/main" id="{CF2886DC-CAEA-8F40-A5C3-82F6C7D5AF93}"/>
              </a:ext>
            </a:extLst>
          </p:cNvPr>
          <p:cNvSpPr/>
          <p:nvPr/>
        </p:nvSpPr>
        <p:spPr>
          <a:xfrm>
            <a:off x="989452" y="1143000"/>
            <a:ext cx="7182998" cy="33147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9F5819-3EC0-0F40-8283-BD3287AA3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26" t="6333" r="10170" b="64333"/>
          <a:stretch/>
        </p:blipFill>
        <p:spPr>
          <a:xfrm>
            <a:off x="1096751" y="1771650"/>
            <a:ext cx="6968403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635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>
            <a:extLst>
              <a:ext uri="{FF2B5EF4-FFF2-40B4-BE49-F238E27FC236}">
                <a16:creationId xmlns:a16="http://schemas.microsoft.com/office/drawing/2014/main" id="{9F352649-ABB0-AF41-82B6-98BB387568D4}"/>
              </a:ext>
            </a:extLst>
          </p:cNvPr>
          <p:cNvSpPr/>
          <p:nvPr/>
        </p:nvSpPr>
        <p:spPr>
          <a:xfrm>
            <a:off x="748252" y="1311165"/>
            <a:ext cx="8624348" cy="4235669"/>
          </a:xfrm>
          <a:prstGeom prst="roundRect">
            <a:avLst>
              <a:gd name="adj" fmla="val 111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43E713C-D387-DF4D-8C73-E0B7F9E6F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7" t="28337" r="4282" b="14667"/>
          <a:stretch/>
        </p:blipFill>
        <p:spPr>
          <a:xfrm>
            <a:off x="881555" y="1474601"/>
            <a:ext cx="8334704" cy="390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167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>
            <a:extLst>
              <a:ext uri="{FF2B5EF4-FFF2-40B4-BE49-F238E27FC236}">
                <a16:creationId xmlns:a16="http://schemas.microsoft.com/office/drawing/2014/main" id="{99208B5E-7051-F049-871D-53D1C9D6FD64}"/>
              </a:ext>
            </a:extLst>
          </p:cNvPr>
          <p:cNvSpPr/>
          <p:nvPr/>
        </p:nvSpPr>
        <p:spPr>
          <a:xfrm>
            <a:off x="-1201167" y="231484"/>
            <a:ext cx="8725917" cy="3494762"/>
          </a:xfrm>
          <a:prstGeom prst="roundRect">
            <a:avLst>
              <a:gd name="adj" fmla="val 111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C8A9B4A-39BD-0843-9951-E7D45304A5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33" t="6392" r="32402" b="75160"/>
          <a:stretch/>
        </p:blipFill>
        <p:spPr>
          <a:xfrm>
            <a:off x="-1201167" y="356303"/>
            <a:ext cx="8412235" cy="349476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3FDA9CF-4695-534F-A6CA-250300031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993" t="17186" r="11075" b="79342"/>
          <a:stretch/>
        </p:blipFill>
        <p:spPr>
          <a:xfrm>
            <a:off x="4139202" y="2349320"/>
            <a:ext cx="3356975" cy="65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42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>
            <a:extLst>
              <a:ext uri="{FF2B5EF4-FFF2-40B4-BE49-F238E27FC236}">
                <a16:creationId xmlns:a16="http://schemas.microsoft.com/office/drawing/2014/main" id="{A7026CB9-783B-4D42-A8FA-4F459C7CA1E3}"/>
              </a:ext>
            </a:extLst>
          </p:cNvPr>
          <p:cNvSpPr/>
          <p:nvPr/>
        </p:nvSpPr>
        <p:spPr>
          <a:xfrm>
            <a:off x="1314513" y="631381"/>
            <a:ext cx="7222040" cy="6098482"/>
          </a:xfrm>
          <a:prstGeom prst="roundRect">
            <a:avLst>
              <a:gd name="adj" fmla="val 111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9EAEE66-784F-7048-B52E-04C321FB79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57" t="17627" r="15608" b="23503"/>
          <a:stretch/>
        </p:blipFill>
        <p:spPr>
          <a:xfrm>
            <a:off x="503867" y="-1968350"/>
            <a:ext cx="8843333" cy="915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626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>
            <a:extLst>
              <a:ext uri="{FF2B5EF4-FFF2-40B4-BE49-F238E27FC236}">
                <a16:creationId xmlns:a16="http://schemas.microsoft.com/office/drawing/2014/main" id="{B5818734-5748-874A-AB43-63084687D0F5}"/>
              </a:ext>
            </a:extLst>
          </p:cNvPr>
          <p:cNvSpPr/>
          <p:nvPr/>
        </p:nvSpPr>
        <p:spPr>
          <a:xfrm>
            <a:off x="-7592785" y="-5404844"/>
            <a:ext cx="8488651" cy="6558855"/>
          </a:xfrm>
          <a:prstGeom prst="roundRect">
            <a:avLst>
              <a:gd name="adj" fmla="val 111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AE02A8A-F99C-8945-899F-19139ADF14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86" t="9108" r="10693" b="40000"/>
          <a:stretch/>
        </p:blipFill>
        <p:spPr>
          <a:xfrm>
            <a:off x="-7035513" y="-5619299"/>
            <a:ext cx="7617441" cy="639762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B4575FD-54A4-BF42-9082-490609D98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908" y="1513337"/>
            <a:ext cx="7226300" cy="61087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4D99D081-435D-B347-BEC0-AADC6318DB03}"/>
                  </a:ext>
                </a:extLst>
              </p:cNvPr>
              <p:cNvSpPr txBox="1"/>
              <p:nvPr/>
            </p:nvSpPr>
            <p:spPr>
              <a:xfrm>
                <a:off x="1844298" y="309968"/>
                <a:ext cx="190917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825F15A7-03F4-43D7-82C5-3E23DA2F108C}" type="mathplaceholder">
                        <a:rPr kumimoji="1" lang="zh-CN" altLang="en-US" i="1">
                          <a:latin typeface="Cambria Math" panose="02040503050406030204" pitchFamily="18" charset="0"/>
                        </a:rPr>
                        <a:t>在此处键入公式。</a:t>
                      </a:fld>
                    </m:oMath>
                  </m:oMathPara>
                </a14:m>
                <a:endParaRPr kumimoji="1" lang="zh-CN" altLang="en-US" dirty="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4D99D081-435D-B347-BEC0-AADC6318DB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4298" y="309968"/>
                <a:ext cx="1909176" cy="276999"/>
              </a:xfrm>
              <a:prstGeom prst="rect">
                <a:avLst/>
              </a:prstGeom>
              <a:blipFill>
                <a:blip r:embed="rId4"/>
                <a:stretch>
                  <a:fillRect l="-3974" t="-4348" r="-3311" b="-3043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9183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>
            <a:extLst>
              <a:ext uri="{FF2B5EF4-FFF2-40B4-BE49-F238E27FC236}">
                <a16:creationId xmlns:a16="http://schemas.microsoft.com/office/drawing/2014/main" id="{3B8479C0-5994-A64F-A75E-924B5A61C338}"/>
              </a:ext>
            </a:extLst>
          </p:cNvPr>
          <p:cNvSpPr/>
          <p:nvPr/>
        </p:nvSpPr>
        <p:spPr>
          <a:xfrm>
            <a:off x="3436871" y="1872883"/>
            <a:ext cx="4294844" cy="1873250"/>
          </a:xfrm>
          <a:prstGeom prst="roundRect">
            <a:avLst>
              <a:gd name="adj" fmla="val 111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3EB9C6-92DA-5246-BFEF-698C632FEE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97" t="6481" r="10697" b="66204"/>
          <a:stretch/>
        </p:blipFill>
        <p:spPr>
          <a:xfrm>
            <a:off x="3510488" y="1872883"/>
            <a:ext cx="4165600" cy="187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609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6</Words>
  <Application>Microsoft Macintosh PowerPoint</Application>
  <PresentationFormat>宽屏</PresentationFormat>
  <Paragraphs>2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Jace Yang</dc:creator>
  <cp:lastModifiedBy>Jace Yang</cp:lastModifiedBy>
  <cp:revision>5</cp:revision>
  <dcterms:created xsi:type="dcterms:W3CDTF">2022-03-05T03:14:41Z</dcterms:created>
  <dcterms:modified xsi:type="dcterms:W3CDTF">2022-03-07T01:06:44Z</dcterms:modified>
</cp:coreProperties>
</file>

<file path=docProps/thumbnail.jpeg>
</file>